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d438de2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d438de2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d438de2f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d438de2f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d438de2f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d438de2f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d438de2f4_1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d438de2f4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857c5778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b857c5778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abf3428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abf3428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electronicarts/pbmpm" TargetMode="External"/><Relationship Id="rId4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Relationship Id="rId4" Type="http://schemas.openxmlformats.org/officeDocument/2006/relationships/hyperlink" Target="https://dl.acm.org/doi/10.1145/365128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Relationship Id="rId4" Type="http://schemas.openxmlformats.org/officeDocument/2006/relationships/image" Target="../media/image3.png"/><Relationship Id="rId5" Type="http://schemas.openxmlformats.org/officeDocument/2006/relationships/hyperlink" Target="https://dl.acm.org/doi/10.1145/365128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mailto:wangzx2023master@gmail.com" TargetMode="External"/><Relationship Id="rId10" Type="http://schemas.openxmlformats.org/officeDocument/2006/relationships/hyperlink" Target="https://www.linkedin.com/in/zixiao-wang-826a5a255/" TargetMode="External"/><Relationship Id="rId13" Type="http://schemas.openxmlformats.org/officeDocument/2006/relationships/image" Target="../media/image6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danieljgerhardt@gmail.com" TargetMode="External"/><Relationship Id="rId4" Type="http://schemas.openxmlformats.org/officeDocument/2006/relationships/hyperlink" Target="https://www.danieljgerhardt.com" TargetMode="External"/><Relationship Id="rId9" Type="http://schemas.openxmlformats.org/officeDocument/2006/relationships/hyperlink" Target="mailto:dinethmeegoda@gmail.com" TargetMode="External"/><Relationship Id="rId15" Type="http://schemas.openxmlformats.org/officeDocument/2006/relationships/image" Target="../media/image5.png"/><Relationship Id="rId14" Type="http://schemas.openxmlformats.org/officeDocument/2006/relationships/image" Target="../media/image10.png"/><Relationship Id="rId17" Type="http://schemas.openxmlformats.org/officeDocument/2006/relationships/image" Target="../media/image8.png"/><Relationship Id="rId16" Type="http://schemas.openxmlformats.org/officeDocument/2006/relationships/image" Target="../media/image7.png"/><Relationship Id="rId5" Type="http://schemas.openxmlformats.org/officeDocument/2006/relationships/hyperlink" Target="mailto:mzschwartz5@gmail.com" TargetMode="External"/><Relationship Id="rId6" Type="http://schemas.openxmlformats.org/officeDocument/2006/relationships/hyperlink" Target="https://www.linkedin.com/in/matthew-schwartz-37019016b/" TargetMode="External"/><Relationship Id="rId7" Type="http://schemas.openxmlformats.org/officeDocument/2006/relationships/hyperlink" Target="https://mattzschwartz.web.app/" TargetMode="External"/><Relationship Id="rId8" Type="http://schemas.openxmlformats.org/officeDocument/2006/relationships/hyperlink" Target="https://dinethmeegod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BREAKPOINT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007625" y="2355275"/>
            <a:ext cx="3155700" cy="18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Daniel Gerhardt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Dineth Meegoda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Matt Schwartz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Zixiao (Steve) Wang</a:t>
            </a:r>
            <a:endParaRPr sz="1800"/>
          </a:p>
        </p:txBody>
      </p:sp>
      <p:sp>
        <p:nvSpPr>
          <p:cNvPr id="88" name="Google Shape;88;p13"/>
          <p:cNvSpPr txBox="1"/>
          <p:nvPr/>
        </p:nvSpPr>
        <p:spPr>
          <a:xfrm>
            <a:off x="3037713" y="2638325"/>
            <a:ext cx="50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5584150" y="2638325"/>
            <a:ext cx="50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75" y="1274050"/>
            <a:ext cx="4085725" cy="35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77850" y="61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Based Material Point Method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77850" y="12819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</a:t>
            </a:r>
            <a:r>
              <a:rPr lang="en"/>
              <a:t> standard is MPM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Easily implemented, can add multiple material types, not stable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Developed by EA’s research division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PBMPM modifies MPM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</a:t>
            </a:r>
            <a:r>
              <a:rPr lang="en"/>
              <a:t>emi-implicit compliant constraint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Stable at any time step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a complex addition to MPM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work moved the simulation to 3D on the GPU in a custom DX12 engine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0" y="4839000"/>
            <a:ext cx="6738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Gif from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 https://github.com/electronicarts/pbmpm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900" y="3270075"/>
            <a:ext cx="5402601" cy="12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328500" y="603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Fluid Surface Construction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63" y="1362487"/>
            <a:ext cx="5624474" cy="33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3033600" y="4746150"/>
            <a:ext cx="3076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Based on technique from Nishidate et al.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7650" y="629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Bilevel Grid and Mesh shading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824800"/>
            <a:ext cx="4357786" cy="262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25" y="1851476"/>
            <a:ext cx="3917500" cy="25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1611075" y="4422075"/>
            <a:ext cx="123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Nishidate et al.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09625" y="605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Shading Performance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250" y="1575650"/>
            <a:ext cx="5190375" cy="320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75" y="1575650"/>
            <a:ext cx="3439225" cy="28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48438" y="4412325"/>
            <a:ext cx="36165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(Duration measured in milliseconds, 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averaged over 1,000 frames)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7650" y="675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22900" y="1802475"/>
            <a:ext cx="44934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Shared memory optimizations for 3D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DirectX Limitations</a:t>
            </a:r>
            <a:endParaRPr sz="1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Optimizing mesh shader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Integrating into a real environment with complex objects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Adding and ensuring stability of materials</a:t>
            </a:r>
            <a:endParaRPr sz="16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325" y="1295225"/>
            <a:ext cx="4116051" cy="311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2076222" y="1126838"/>
            <a:ext cx="26445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Daniel Gerhardt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danieljgerhardt@gmail.com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https://www.danieljgerhardt.com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6339825" y="2626813"/>
            <a:ext cx="25329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6476175" y="1057550"/>
            <a:ext cx="14640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Matt Schwartz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📧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Email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LinkedIn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Website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2076225" y="3258388"/>
            <a:ext cx="27927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Dineth Meegoda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https://dinethmeegoda.com/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dinethmeegoda@gmail.com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6476200" y="3258400"/>
            <a:ext cx="25983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Zixiao Wang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https://www.linkedin.com/in/zixiao-wang-826a5a255/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wangzx2023master@gmail.com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77238" y="3112338"/>
            <a:ext cx="1390650" cy="147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03125" y="816563"/>
            <a:ext cx="13906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3625" y="816575"/>
            <a:ext cx="1290212" cy="15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6749" y="3037838"/>
            <a:ext cx="11239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86826" y="1587900"/>
            <a:ext cx="181375" cy="1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31096" y="1769276"/>
            <a:ext cx="292828" cy="28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